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165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347F30-EC7B-4377-AAC3-A94B9AF08E46}" type="datetimeFigureOut">
              <a:rPr lang="en-US" smtClean="0"/>
              <a:t>10/16/2014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4B635D-8CBE-4A1C-851E-B64F32A27778}" type="slidenum">
              <a:rPr lang="en-US" smtClean="0"/>
              <a:t>‹#›</a:t>
            </a:fld>
            <a:endParaRPr lang="en-US"/>
          </a:p>
        </p:txBody>
      </p:sp>
    </p:spTree>
    <p:extLst>
      <p:ext uri="{BB962C8B-B14F-4D97-AF65-F5344CB8AC3E}">
        <p14:creationId xmlns:p14="http://schemas.microsoft.com/office/powerpoint/2010/main" val="3479460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SNPs serve as markers for the locations of genes.</a:t>
            </a:r>
            <a:r>
              <a:rPr lang="en-US" sz="1200" kern="1200" dirty="0" smtClean="0">
                <a:solidFill>
                  <a:schemeClr val="tx1"/>
                </a:solidFill>
                <a:effectLst/>
                <a:latin typeface="+mn-lt"/>
                <a:ea typeface="+mn-ea"/>
                <a:cs typeface="+mn-cs"/>
              </a:rPr>
              <a:t> SNPs can be associated with a trait because they occur within or close to the gene that causes that trait. The locations of the SNPs in the genome serve as markers or signposts for the locations of a gene correlated with a particular trait. (Graphic adapted from </a:t>
            </a:r>
            <a:r>
              <a:rPr lang="en-US" sz="1200" i="1" kern="1200" dirty="0" smtClean="0">
                <a:solidFill>
                  <a:schemeClr val="tx1"/>
                </a:solidFill>
                <a:effectLst/>
                <a:latin typeface="+mn-lt"/>
                <a:ea typeface="+mn-ea"/>
                <a:cs typeface="+mn-cs"/>
              </a:rPr>
              <a:t>Learn Genetics</a:t>
            </a:r>
            <a:r>
              <a:rPr lang="en-US" sz="1200" kern="1200" dirty="0" smtClean="0">
                <a:solidFill>
                  <a:schemeClr val="tx1"/>
                </a:solidFill>
                <a:effectLst/>
                <a:latin typeface="+mn-lt"/>
                <a:ea typeface="+mn-ea"/>
                <a:cs typeface="+mn-cs"/>
              </a:rPr>
              <a:t> “Making SNPs Make Sense.”)</a:t>
            </a:r>
          </a:p>
          <a:p>
            <a:endParaRPr lang="en-US" dirty="0"/>
          </a:p>
        </p:txBody>
      </p:sp>
      <p:sp>
        <p:nvSpPr>
          <p:cNvPr id="4" name="Slide Number Placeholder 3"/>
          <p:cNvSpPr>
            <a:spLocks noGrp="1"/>
          </p:cNvSpPr>
          <p:nvPr>
            <p:ph type="sldNum" sz="quarter" idx="10"/>
          </p:nvPr>
        </p:nvSpPr>
        <p:spPr/>
        <p:txBody>
          <a:bodyPr/>
          <a:lstStyle/>
          <a:p>
            <a:fld id="{4E4B635D-8CBE-4A1C-851E-B64F32A27778}" type="slidenum">
              <a:rPr lang="en-US" smtClean="0"/>
              <a:t>1</a:t>
            </a:fld>
            <a:endParaRPr lang="en-US"/>
          </a:p>
        </p:txBody>
      </p:sp>
    </p:spTree>
    <p:extLst>
      <p:ext uri="{BB962C8B-B14F-4D97-AF65-F5344CB8AC3E}">
        <p14:creationId xmlns:p14="http://schemas.microsoft.com/office/powerpoint/2010/main" val="2422291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3A8C29-5F00-4EAC-95FD-7E6EE120D2B1}"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261F4-F0A5-46D7-8DF5-8453B77C9F73}" type="slidenum">
              <a:rPr lang="en-US" smtClean="0"/>
              <a:t>‹#›</a:t>
            </a:fld>
            <a:endParaRPr lang="en-US"/>
          </a:p>
        </p:txBody>
      </p:sp>
    </p:spTree>
    <p:extLst>
      <p:ext uri="{BB962C8B-B14F-4D97-AF65-F5344CB8AC3E}">
        <p14:creationId xmlns:p14="http://schemas.microsoft.com/office/powerpoint/2010/main" val="2179961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A8C29-5F00-4EAC-95FD-7E6EE120D2B1}" type="datetimeFigureOut">
              <a:rPr lang="en-US" smtClean="0"/>
              <a:t>10/16/2014</a:t>
            </a:fld>
            <a:endParaRPr lang="en-US"/>
          </a:p>
        </p:txBody>
      </p:sp>
      <p:sp>
        <p:nvSpPr>
          <p:cNvPr id="6" name="Slide Number Placeholder 5"/>
          <p:cNvSpPr>
            <a:spLocks noGrp="1"/>
          </p:cNvSpPr>
          <p:nvPr>
            <p:ph type="sldNum" sz="quarter" idx="12"/>
          </p:nvPr>
        </p:nvSpPr>
        <p:spPr/>
        <p:txBody>
          <a:bodyPr/>
          <a:lstStyle/>
          <a:p>
            <a:fld id="{D6D261F4-F0A5-46D7-8DF5-8453B77C9F73}"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52825" y="6276975"/>
            <a:ext cx="2038350" cy="500647"/>
          </a:xfrm>
          <a:prstGeom prst="rect">
            <a:avLst/>
          </a:prstGeom>
        </p:spPr>
      </p:pic>
    </p:spTree>
    <p:extLst>
      <p:ext uri="{BB962C8B-B14F-4D97-AF65-F5344CB8AC3E}">
        <p14:creationId xmlns:p14="http://schemas.microsoft.com/office/powerpoint/2010/main" val="536640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A8C29-5F00-4EAC-95FD-7E6EE120D2B1}" type="datetimeFigureOut">
              <a:rPr lang="en-US" smtClean="0"/>
              <a:t>10/16/2014</a:t>
            </a:fld>
            <a:endParaRPr lang="en-US"/>
          </a:p>
        </p:txBody>
      </p:sp>
      <p:sp>
        <p:nvSpPr>
          <p:cNvPr id="6" name="Slide Number Placeholder 5"/>
          <p:cNvSpPr>
            <a:spLocks noGrp="1"/>
          </p:cNvSpPr>
          <p:nvPr>
            <p:ph type="sldNum" sz="quarter" idx="12"/>
          </p:nvPr>
        </p:nvSpPr>
        <p:spPr/>
        <p:txBody>
          <a:bodyPr/>
          <a:lstStyle/>
          <a:p>
            <a:fld id="{D6D261F4-F0A5-46D7-8DF5-8453B77C9F73}"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52825" y="6276975"/>
            <a:ext cx="2038350" cy="500647"/>
          </a:xfrm>
          <a:prstGeom prst="rect">
            <a:avLst/>
          </a:prstGeom>
        </p:spPr>
      </p:pic>
    </p:spTree>
    <p:extLst>
      <p:ext uri="{BB962C8B-B14F-4D97-AF65-F5344CB8AC3E}">
        <p14:creationId xmlns:p14="http://schemas.microsoft.com/office/powerpoint/2010/main" val="799890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A8C29-5F00-4EAC-95FD-7E6EE120D2B1}"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261F4-F0A5-46D7-8DF5-8453B77C9F73}" type="slidenum">
              <a:rPr lang="en-US" smtClean="0"/>
              <a:t>‹#›</a:t>
            </a:fld>
            <a:endParaRPr lang="en-US"/>
          </a:p>
        </p:txBody>
      </p:sp>
    </p:spTree>
    <p:extLst>
      <p:ext uri="{BB962C8B-B14F-4D97-AF65-F5344CB8AC3E}">
        <p14:creationId xmlns:p14="http://schemas.microsoft.com/office/powerpoint/2010/main" val="2099961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3A8C29-5F00-4EAC-95FD-7E6EE120D2B1}"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261F4-F0A5-46D7-8DF5-8453B77C9F73}" type="slidenum">
              <a:rPr lang="en-US" smtClean="0"/>
              <a:t>‹#›</a:t>
            </a:fld>
            <a:endParaRPr lang="en-US"/>
          </a:p>
        </p:txBody>
      </p:sp>
    </p:spTree>
    <p:extLst>
      <p:ext uri="{BB962C8B-B14F-4D97-AF65-F5344CB8AC3E}">
        <p14:creationId xmlns:p14="http://schemas.microsoft.com/office/powerpoint/2010/main" val="1141926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3A8C29-5F00-4EAC-95FD-7E6EE120D2B1}" type="datetimeFigureOut">
              <a:rPr lang="en-US" smtClean="0"/>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D261F4-F0A5-46D7-8DF5-8453B77C9F73}" type="slidenum">
              <a:rPr lang="en-US" smtClean="0"/>
              <a:t>‹#›</a:t>
            </a:fld>
            <a:endParaRPr lang="en-US"/>
          </a:p>
        </p:txBody>
      </p:sp>
    </p:spTree>
    <p:extLst>
      <p:ext uri="{BB962C8B-B14F-4D97-AF65-F5344CB8AC3E}">
        <p14:creationId xmlns:p14="http://schemas.microsoft.com/office/powerpoint/2010/main" val="192320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3A8C29-5F00-4EAC-95FD-7E6EE120D2B1}" type="datetimeFigureOut">
              <a:rPr lang="en-US" smtClean="0"/>
              <a:t>10/16/2014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D261F4-F0A5-46D7-8DF5-8453B77C9F73}" type="slidenum">
              <a:rPr lang="en-US" smtClean="0"/>
              <a:t>‹#›</a:t>
            </a:fld>
            <a:endParaRPr lang="en-US"/>
          </a:p>
        </p:txBody>
      </p:sp>
    </p:spTree>
    <p:extLst>
      <p:ext uri="{BB962C8B-B14F-4D97-AF65-F5344CB8AC3E}">
        <p14:creationId xmlns:p14="http://schemas.microsoft.com/office/powerpoint/2010/main" val="3502528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3A8C29-5F00-4EAC-95FD-7E6EE120D2B1}" type="datetimeFigureOut">
              <a:rPr lang="en-US" smtClean="0"/>
              <a:t>10/16/2014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D261F4-F0A5-46D7-8DF5-8453B77C9F73}" type="slidenum">
              <a:rPr lang="en-US" smtClean="0"/>
              <a:t>‹#›</a:t>
            </a:fld>
            <a:endParaRPr lang="en-US"/>
          </a:p>
        </p:txBody>
      </p:sp>
    </p:spTree>
    <p:extLst>
      <p:ext uri="{BB962C8B-B14F-4D97-AF65-F5344CB8AC3E}">
        <p14:creationId xmlns:p14="http://schemas.microsoft.com/office/powerpoint/2010/main" val="866643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3A8C29-5F00-4EAC-95FD-7E6EE120D2B1}" type="datetimeFigureOut">
              <a:rPr lang="en-US" smtClean="0"/>
              <a:t>10/16/2014</a:t>
            </a:fld>
            <a:endParaRPr lang="en-US"/>
          </a:p>
        </p:txBody>
      </p:sp>
      <p:sp>
        <p:nvSpPr>
          <p:cNvPr id="4" name="Slide Number Placeholder 3"/>
          <p:cNvSpPr>
            <a:spLocks noGrp="1"/>
          </p:cNvSpPr>
          <p:nvPr>
            <p:ph type="sldNum" sz="quarter" idx="12"/>
          </p:nvPr>
        </p:nvSpPr>
        <p:spPr/>
        <p:txBody>
          <a:bodyPr/>
          <a:lstStyle/>
          <a:p>
            <a:fld id="{D6D261F4-F0A5-46D7-8DF5-8453B77C9F73}" type="slidenum">
              <a:rPr lang="en-US" smtClean="0"/>
              <a:t>‹#›</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52825" y="6276975"/>
            <a:ext cx="2038350" cy="500647"/>
          </a:xfrm>
          <a:prstGeom prst="rect">
            <a:avLst/>
          </a:prstGeom>
        </p:spPr>
      </p:pic>
    </p:spTree>
    <p:extLst>
      <p:ext uri="{BB962C8B-B14F-4D97-AF65-F5344CB8AC3E}">
        <p14:creationId xmlns:p14="http://schemas.microsoft.com/office/powerpoint/2010/main" val="3120237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3A8C29-5F00-4EAC-95FD-7E6EE120D2B1}" type="datetimeFigureOut">
              <a:rPr lang="en-US" smtClean="0"/>
              <a:t>10/16/2014</a:t>
            </a:fld>
            <a:endParaRPr lang="en-US"/>
          </a:p>
        </p:txBody>
      </p:sp>
      <p:sp>
        <p:nvSpPr>
          <p:cNvPr id="7" name="Slide Number Placeholder 6"/>
          <p:cNvSpPr>
            <a:spLocks noGrp="1"/>
          </p:cNvSpPr>
          <p:nvPr>
            <p:ph type="sldNum" sz="quarter" idx="12"/>
          </p:nvPr>
        </p:nvSpPr>
        <p:spPr/>
        <p:txBody>
          <a:bodyPr/>
          <a:lstStyle/>
          <a:p>
            <a:fld id="{D6D261F4-F0A5-46D7-8DF5-8453B77C9F73}"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52825" y="6276975"/>
            <a:ext cx="2038350" cy="500647"/>
          </a:xfrm>
          <a:prstGeom prst="rect">
            <a:avLst/>
          </a:prstGeom>
        </p:spPr>
      </p:pic>
    </p:spTree>
    <p:extLst>
      <p:ext uri="{BB962C8B-B14F-4D97-AF65-F5344CB8AC3E}">
        <p14:creationId xmlns:p14="http://schemas.microsoft.com/office/powerpoint/2010/main" val="1733023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3A8C29-5F00-4EAC-95FD-7E6EE120D2B1}" type="datetimeFigureOut">
              <a:rPr lang="en-US" smtClean="0"/>
              <a:t>10/16/2014</a:t>
            </a:fld>
            <a:endParaRPr lang="en-US"/>
          </a:p>
        </p:txBody>
      </p:sp>
      <p:sp>
        <p:nvSpPr>
          <p:cNvPr id="7" name="Slide Number Placeholder 6"/>
          <p:cNvSpPr>
            <a:spLocks noGrp="1"/>
          </p:cNvSpPr>
          <p:nvPr>
            <p:ph type="sldNum" sz="quarter" idx="12"/>
          </p:nvPr>
        </p:nvSpPr>
        <p:spPr/>
        <p:txBody>
          <a:bodyPr/>
          <a:lstStyle/>
          <a:p>
            <a:fld id="{D6D261F4-F0A5-46D7-8DF5-8453B77C9F73}"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52825" y="6276975"/>
            <a:ext cx="2038350" cy="500647"/>
          </a:xfrm>
          <a:prstGeom prst="rect">
            <a:avLst/>
          </a:prstGeom>
        </p:spPr>
      </p:pic>
    </p:spTree>
    <p:extLst>
      <p:ext uri="{BB962C8B-B14F-4D97-AF65-F5344CB8AC3E}">
        <p14:creationId xmlns:p14="http://schemas.microsoft.com/office/powerpoint/2010/main" val="4262164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A8C29-5F00-4EAC-95FD-7E6EE120D2B1}" type="datetimeFigureOut">
              <a:rPr lang="en-US" smtClean="0"/>
              <a:t>10/16/2014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D261F4-F0A5-46D7-8DF5-8453B77C9F73}" type="slidenum">
              <a:rPr lang="en-US" smtClean="0"/>
              <a:t>‹#›</a:t>
            </a:fld>
            <a:endParaRPr lang="en-US"/>
          </a:p>
        </p:txBody>
      </p:sp>
    </p:spTree>
    <p:extLst>
      <p:ext uri="{BB962C8B-B14F-4D97-AF65-F5344CB8AC3E}">
        <p14:creationId xmlns:p14="http://schemas.microsoft.com/office/powerpoint/2010/main" val="224436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750" y="1143000"/>
            <a:ext cx="8715375" cy="4648200"/>
          </a:xfrm>
          <a:prstGeom prst="rect">
            <a:avLst/>
          </a:prstGeom>
        </p:spPr>
      </p:pic>
    </p:spTree>
    <p:extLst>
      <p:ext uri="{BB962C8B-B14F-4D97-AF65-F5344CB8AC3E}">
        <p14:creationId xmlns:p14="http://schemas.microsoft.com/office/powerpoint/2010/main" val="10384942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69</Words>
  <Application>Microsoft Office PowerPoint</Application>
  <PresentationFormat>On-screen Show (4:3)</PresentationFormat>
  <Paragraphs>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Bonetta, Laura P</dc:creator>
  <cp:lastModifiedBy>Vargas, Chris</cp:lastModifiedBy>
  <cp:revision>2</cp:revision>
  <dcterms:created xsi:type="dcterms:W3CDTF">2014-10-16T12:48:31Z</dcterms:created>
  <dcterms:modified xsi:type="dcterms:W3CDTF">2014-10-16T13:12:39Z</dcterms:modified>
</cp:coreProperties>
</file>