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1296-A3F0-4ECA-9B79-73E570DAB3F0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DBE3-F3B2-4D97-8742-B230B28F5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nettal\Desktop\Finding the Crater_5713_lowres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onettal\Desktop\Finding the Crater_5713_lowres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onettal\Desktop\Finding the Crater_5713_lowres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onettal\Desktop\Finding the Crater_5713_lowres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onettal\Desktop\Finding the Crater_5713_lowres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onettal\Desktop\Finding the Crater_5713_lowres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onettal\Desktop\Finding the Crater_5713_lowres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onettal\Desktop\Finding the Crater_5713_lowre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onettal\Desktop\Finding the Crater_5713_lowres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nettal\Desktop\Finding the Crater_5713_lowres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nettal\Desktop\Finding the Crater_5713_lowres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nettal\Desktop\Finding the Crater_5713_lowres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onettal\Desktop\Finding the Crater_5713_lowres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nettal\Desktop\Finding the Crater_5713_lowres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onettal\Desktop\Finding the Crater_5713_lowres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onettal\Desktop\Finding the Crater_5713_lowres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onettal\Desktop\Finding the Crater_5713_lowres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bonettal</dc:creator>
  <cp:lastModifiedBy>bonettal</cp:lastModifiedBy>
  <cp:revision>3</cp:revision>
  <dcterms:created xsi:type="dcterms:W3CDTF">2013-05-08T17:12:40Z</dcterms:created>
  <dcterms:modified xsi:type="dcterms:W3CDTF">2013-05-08T17:36:26Z</dcterms:modified>
</cp:coreProperties>
</file>